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27"/>
  </p:handoutMasterIdLst>
  <p:sldIdLst>
    <p:sldId id="256" r:id="rId3"/>
    <p:sldId id="258" r:id="rId4"/>
    <p:sldId id="267" r:id="rId5"/>
    <p:sldId id="299" r:id="rId6"/>
    <p:sldId id="269" r:id="rId7"/>
    <p:sldId id="285" r:id="rId8"/>
    <p:sldId id="287" r:id="rId9"/>
    <p:sldId id="288" r:id="rId10"/>
    <p:sldId id="298" r:id="rId11"/>
    <p:sldId id="290" r:id="rId12"/>
    <p:sldId id="292" r:id="rId13"/>
    <p:sldId id="293" r:id="rId14"/>
    <p:sldId id="294" r:id="rId15"/>
    <p:sldId id="295" r:id="rId16"/>
    <p:sldId id="296" r:id="rId17"/>
    <p:sldId id="297" r:id="rId18"/>
    <p:sldId id="289" r:id="rId19"/>
    <p:sldId id="272" r:id="rId20"/>
    <p:sldId id="279" r:id="rId21"/>
    <p:sldId id="280" r:id="rId22"/>
    <p:sldId id="283" r:id="rId23"/>
    <p:sldId id="284" r:id="rId24"/>
    <p:sldId id="282" r:id="rId25"/>
    <p:sldId id="259" r:id="rId26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828D7-C03A-4302-8E4C-1CE0A25480E6}" v="14" dt="2019-05-13T19:43:0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52" d="100"/>
          <a:sy n="152" d="100"/>
        </p:scale>
        <p:origin x="426" y="13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27/05/2019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SE3A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Implémentation de reconnaissance d'image au </a:t>
            </a:r>
            <a:r>
              <a:rPr lang="fr-FR" dirty="0" err="1"/>
              <a:t>RobotMT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F957C8B-B11A-48B9-8DAA-8C3FB0B74952}"/>
              </a:ext>
            </a:extLst>
          </p:cNvPr>
          <p:cNvSpPr txBox="1">
            <a:spLocks/>
          </p:cNvSpPr>
          <p:nvPr/>
        </p:nvSpPr>
        <p:spPr>
          <a:xfrm>
            <a:off x="174430" y="2076831"/>
            <a:ext cx="5181600" cy="160659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3198E5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Amel Hamza</a:t>
            </a:r>
          </a:p>
          <a:p>
            <a:r>
              <a:rPr lang="fr-FR" sz="1800" dirty="0">
                <a:solidFill>
                  <a:schemeClr val="tx1"/>
                </a:solidFill>
              </a:rPr>
              <a:t>Nathan Roussel</a:t>
            </a:r>
          </a:p>
          <a:p>
            <a:r>
              <a:rPr lang="fr-FR" sz="1800" dirty="0">
                <a:solidFill>
                  <a:schemeClr val="tx1"/>
                </a:solidFill>
              </a:rPr>
              <a:t>Pierre Laine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Jeremy Bonnet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Donovan Groschang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004FCC-7AA5-4EAA-AEC5-4581561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2" y="875185"/>
            <a:ext cx="5964196" cy="4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5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0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7</a:t>
            </a:r>
          </a:p>
        </p:txBody>
      </p:sp>
    </p:spTree>
    <p:extLst>
      <p:ext uri="{BB962C8B-B14F-4D97-AF65-F5344CB8AC3E}">
        <p14:creationId xmlns:p14="http://schemas.microsoft.com/office/powerpoint/2010/main" val="418637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Prise en main du système (navigation, fonctionnement…)</a:t>
            </a:r>
          </a:p>
          <a:p>
            <a:r>
              <a:rPr lang="fr-FR" dirty="0"/>
              <a:t>Mise à jour</a:t>
            </a:r>
          </a:p>
          <a:p>
            <a:r>
              <a:rPr lang="fr-FR" dirty="0"/>
              <a:t>Installations des divers logiciels et librairies nécessaire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Raspberry Pi</a:t>
            </a:r>
          </a:p>
        </p:txBody>
      </p:sp>
    </p:spTree>
    <p:extLst>
      <p:ext uri="{BB962C8B-B14F-4D97-AF65-F5344CB8AC3E}">
        <p14:creationId xmlns:p14="http://schemas.microsoft.com/office/powerpoint/2010/main" val="3662863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346598" y="1478691"/>
            <a:ext cx="4254668" cy="2820340"/>
          </a:xfrm>
        </p:spPr>
        <p:txBody>
          <a:bodyPr/>
          <a:lstStyle/>
          <a:p>
            <a:r>
              <a:rPr lang="fr-FR" dirty="0"/>
              <a:t>Envoie de commande depuis le PC</a:t>
            </a:r>
          </a:p>
          <a:p>
            <a:r>
              <a:rPr lang="fr-FR" dirty="0"/>
              <a:t>Réception des commandes sur le PIC</a:t>
            </a:r>
          </a:p>
          <a:p>
            <a:r>
              <a:rPr lang="fr-FR" dirty="0"/>
              <a:t>Réponse du PIC vers le PC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outils : communication UART PC-PIC</a:t>
            </a:r>
          </a:p>
        </p:txBody>
      </p:sp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69F3F3-CDB0-4BD8-BE00-78FD8A5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4" y="1478691"/>
            <a:ext cx="3634056" cy="2689655"/>
          </a:xfrm>
          <a:prstGeom prst="rect">
            <a:avLst/>
          </a:prstGeom>
          <a:ln w="57150">
            <a:solidFill>
              <a:srgbClr val="3198E5"/>
            </a:solidFill>
          </a:ln>
        </p:spPr>
      </p:pic>
    </p:spTree>
    <p:extLst>
      <p:ext uri="{BB962C8B-B14F-4D97-AF65-F5344CB8AC3E}">
        <p14:creationId xmlns:p14="http://schemas.microsoft.com/office/powerpoint/2010/main" val="243674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5691" y="1488323"/>
            <a:ext cx="4420926" cy="2343781"/>
          </a:xfrm>
        </p:spPr>
        <p:txBody>
          <a:bodyPr>
            <a:normAutofit/>
          </a:bodyPr>
          <a:lstStyle/>
          <a:p>
            <a:r>
              <a:rPr lang="fr-FR" dirty="0"/>
              <a:t>Présentation du sujet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0753" y="1488323"/>
            <a:ext cx="4280049" cy="1291587"/>
          </a:xfrm>
        </p:spPr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436300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Compréhension du firmware</a:t>
            </a:r>
          </a:p>
          <a:p>
            <a:r>
              <a:rPr lang="fr-FR" dirty="0"/>
              <a:t>Communication UART PC-PIC</a:t>
            </a:r>
          </a:p>
          <a:p>
            <a:r>
              <a:rPr lang="fr-FR" dirty="0"/>
              <a:t>Communication UART </a:t>
            </a:r>
            <a:r>
              <a:rPr lang="fr-FR" dirty="0" err="1"/>
              <a:t>Rasp-Rasp</a:t>
            </a:r>
            <a:endParaRPr lang="fr-FR" dirty="0"/>
          </a:p>
          <a:p>
            <a:r>
              <a:rPr lang="fr-FR" dirty="0"/>
              <a:t>Compatibilité de version entre différents logiciels sur la Raspberry</a:t>
            </a:r>
          </a:p>
          <a:p>
            <a:r>
              <a:rPr lang="fr-FR" dirty="0"/>
              <a:t>Problème de boot Raspberry</a:t>
            </a:r>
          </a:p>
          <a:p>
            <a:r>
              <a:rPr lang="fr-FR" dirty="0"/>
              <a:t>Problème de mémoire SD Raspberry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TECHNIQUE</a:t>
            </a:r>
          </a:p>
        </p:txBody>
      </p:sp>
    </p:spTree>
    <p:extLst>
      <p:ext uri="{BB962C8B-B14F-4D97-AF65-F5344CB8AC3E}">
        <p14:creationId xmlns:p14="http://schemas.microsoft.com/office/powerpoint/2010/main" val="1085629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temps</a:t>
            </a:r>
          </a:p>
          <a:p>
            <a:r>
              <a:rPr lang="fr-FR" dirty="0"/>
              <a:t>Gestion des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61624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Reste à faire</a:t>
            </a:r>
          </a:p>
        </p:txBody>
      </p:sp>
    </p:spTree>
    <p:extLst>
      <p:ext uri="{BB962C8B-B14F-4D97-AF65-F5344CB8AC3E}">
        <p14:creationId xmlns:p14="http://schemas.microsoft.com/office/powerpoint/2010/main" val="3415609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RESTE A FAIRE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7980505" cy="3614909"/>
          </a:xfrm>
        </p:spPr>
        <p:txBody>
          <a:bodyPr/>
          <a:lstStyle/>
          <a:p>
            <a:r>
              <a:rPr lang="fr-FR" dirty="0"/>
              <a:t>Maitriser la communication UART PIC-PC</a:t>
            </a:r>
          </a:p>
          <a:p>
            <a:r>
              <a:rPr lang="fr-FR" dirty="0"/>
              <a:t>Maitriser la communication UART Raspberry-PIC</a:t>
            </a:r>
          </a:p>
          <a:p>
            <a:r>
              <a:rPr lang="fr-FR" dirty="0"/>
              <a:t>Maitriser l’actionnement des roues</a:t>
            </a:r>
          </a:p>
          <a:p>
            <a:r>
              <a:rPr lang="fr-FR" dirty="0"/>
              <a:t>Implémenter l’algorithme de reconnaissance d’image dans la Raspberry</a:t>
            </a:r>
          </a:p>
          <a:p>
            <a:r>
              <a:rPr lang="fr-FR" dirty="0"/>
              <a:t>Comprendre comment fonctionne l’évaluation des distances et l’implémenter </a:t>
            </a: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Implémenter un algorithme de reconnaissance d’images</a:t>
            </a:r>
          </a:p>
          <a:p>
            <a:endParaRPr lang="fr-FR" sz="1800" dirty="0"/>
          </a:p>
          <a:p>
            <a:r>
              <a:rPr lang="fr-FR" sz="1800" dirty="0"/>
              <a:t>Ecrire un programme d'asservissement des roues du robot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Réaliser une communication fonctionnelle entre la Raspberry Pi et le microcontrôleur </a:t>
            </a:r>
            <a:r>
              <a:rPr lang="fr-FR" sz="1800" dirty="0" err="1" smtClean="0"/>
              <a:t>dsPIC</a:t>
            </a:r>
            <a:endParaRPr lang="fr-FR" sz="18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</p:spTree>
    <p:extLst>
      <p:ext uri="{BB962C8B-B14F-4D97-AF65-F5344CB8AC3E}">
        <p14:creationId xmlns:p14="http://schemas.microsoft.com/office/powerpoint/2010/main" val="188184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4361785" cy="272821"/>
          </a:xfrm>
        </p:spPr>
        <p:txBody>
          <a:bodyPr/>
          <a:lstStyle/>
          <a:p>
            <a:r>
              <a:rPr lang="fr-FR" dirty="0"/>
              <a:t>Présentation du sujet : </a:t>
            </a:r>
            <a:r>
              <a:rPr lang="fr-FR" dirty="0" smtClean="0"/>
              <a:t>flow de données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898429"/>
            <a:ext cx="6217920" cy="412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58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de reconnaissance d’images (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</p:spTree>
    <p:extLst>
      <p:ext uri="{BB962C8B-B14F-4D97-AF65-F5344CB8AC3E}">
        <p14:creationId xmlns:p14="http://schemas.microsoft.com/office/powerpoint/2010/main" val="58554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Raspberry</a:t>
            </a:r>
            <a:r>
              <a:rPr lang="fr-FR" dirty="0"/>
              <a:t>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40156928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UART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5</a:t>
            </a:r>
          </a:p>
        </p:txBody>
      </p:sp>
    </p:spTree>
    <p:extLst>
      <p:ext uri="{BB962C8B-B14F-4D97-AF65-F5344CB8AC3E}">
        <p14:creationId xmlns:p14="http://schemas.microsoft.com/office/powerpoint/2010/main" val="14440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Asservissement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</p:spTree>
    <p:extLst>
      <p:ext uri="{BB962C8B-B14F-4D97-AF65-F5344CB8AC3E}">
        <p14:creationId xmlns:p14="http://schemas.microsoft.com/office/powerpoint/2010/main" val="49590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0" y="875185"/>
            <a:ext cx="737498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8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253</Words>
  <Application>Microsoft Office PowerPoint</Application>
  <PresentationFormat>Affichage à l'écran (16:9)</PresentationFormat>
  <Paragraphs>73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Calibri</vt:lpstr>
      <vt:lpstr>Segoe UI Black</vt:lpstr>
      <vt:lpstr>Segoe UI Semilight</vt:lpstr>
      <vt:lpstr>SegoeBook</vt:lpstr>
      <vt:lpstr>Thème Office</vt:lpstr>
      <vt:lpstr>Projet SE3A</vt:lpstr>
      <vt:lpstr>Présentation du sujet</vt:lpstr>
      <vt:lpstr>Etape 1</vt:lpstr>
      <vt:lpstr>Etape 1</vt:lpstr>
      <vt:lpstr>Algorithme de reconnaissance d’images (TensorFlow)</vt:lpstr>
      <vt:lpstr>Raspberry Pi</vt:lpstr>
      <vt:lpstr>Communication UART</vt:lpstr>
      <vt:lpstr>Asservissement</vt:lpstr>
      <vt:lpstr>Etape 6</vt:lpstr>
      <vt:lpstr>Etape 6</vt:lpstr>
      <vt:lpstr>Etape 6</vt:lpstr>
      <vt:lpstr>Etape 6</vt:lpstr>
      <vt:lpstr>Etape 6</vt:lpstr>
      <vt:lpstr>Etape 6</vt:lpstr>
      <vt:lpstr>Etape 6</vt:lpstr>
      <vt:lpstr>Etape 6</vt:lpstr>
      <vt:lpstr>Conclusion</vt:lpstr>
      <vt:lpstr>Etape 2</vt:lpstr>
      <vt:lpstr>Etape 2</vt:lpstr>
      <vt:lpstr>Problèmes rencontrés</vt:lpstr>
      <vt:lpstr>Présentation PowerPoint</vt:lpstr>
      <vt:lpstr>Présentation PowerPoint</vt:lpstr>
      <vt:lpstr>Reste à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2019-05-13T08:40:24Z</dcterms:created>
  <dcterms:modified xsi:type="dcterms:W3CDTF">2019-05-27T12:28:04Z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